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229da11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229da11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cc88d6975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cc88d6975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cc773945e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cc773945e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c73a2f6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cc73a2f6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cc88d69752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cc88d69752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cc73a2f61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cc73a2f61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cc88d6975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cc88d697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c88d6975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cc88d6975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cc88d6975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cc88d6975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6e8b2bc47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6e8b2bc47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e8b2ba8f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e8b2ba8f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e8b2ba8f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e8b2ba8f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6e8b2ba8f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6e8b2ba8f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6e8b2ba8f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6e8b2ba8f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cc773945e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cc773945e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c88d69752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c88d69752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cc773945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cc773945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are Present Today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Justin, Tyler, Zach, Kaya, Tommy, Matt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Tommy - Questions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For a DSS load we need to have one of the three set of parameters:</a:t>
            </a:r>
            <a:endParaRPr/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1. kW, PF</a:t>
            </a:r>
            <a:endParaRPr sz="1500"/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2. kw, kvar</a:t>
            </a:r>
            <a:endParaRPr sz="1500"/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3. kVA, PF</a:t>
            </a:r>
            <a:endParaRPr sz="1500"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Helics EV only exports what is shown below… how do we input correct parameters for dss load?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|kV| * |Sum(i)| * cos(Θv - Θi) = P ⇒ kW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|kV| * |Sum(i)| * sin(Θv - Θi) = Q ⇒ kvar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i = ev current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We do not have Θv or Θi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How do we get these values from helics?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Possible solution: Use kW = |kV|*|Sum(i)| and assume PF=0.9 lagging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https://opendss.epri.com/Load1.html</a:t>
            </a:r>
            <a:endParaRPr/>
          </a:p>
        </p:txBody>
      </p:sp>
      <p:pic>
        <p:nvPicPr>
          <p:cNvPr id="118" name="Google Shape;11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7275" y="2948475"/>
            <a:ext cx="3546725" cy="14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Tommy - Future Work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 with EV implementation on the DSS side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 attack team with any problems/answer any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Document all work/finish video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on final </a:t>
            </a:r>
            <a:r>
              <a:rPr lang="en"/>
              <a:t>presentation</a:t>
            </a:r>
            <a:r>
              <a:rPr lang="en"/>
              <a:t>/poster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 </a:t>
            </a:r>
            <a:r>
              <a:rPr lang="en"/>
              <a:t>wherever</a:t>
            </a:r>
            <a:r>
              <a:rPr lang="en"/>
              <a:t> is needed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Matt - Work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Worked with Kaya on EV load integration with DSS-python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Explored load shapes within DSS-python, it changed the values but the graph on our front end didnt change as much as we expected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the loadshape on the front end converge to a single value due to the Newton Raphson method that is used to simulate the power flow?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code to export the charger currents from HELICs as a CSV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to work more on the formatting of the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Should I sum all charger currents if they are connected to a single load point?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Matt - Work</a:t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summing and extracting the currents, the plotting broke. Not sure what is happening here.</a:t>
            </a:r>
            <a:endParaRPr/>
          </a:p>
        </p:txBody>
      </p:sp>
      <p:pic>
        <p:nvPicPr>
          <p:cNvPr id="137" name="Google Shape;1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853322"/>
            <a:ext cx="6445900" cy="271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Matt - Work</a:t>
            </a:r>
            <a:endParaRPr/>
          </a:p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Topological EV Load model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7838" y="1574475"/>
            <a:ext cx="3968325" cy="3243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Kaya - Work</a:t>
            </a:r>
            <a:endParaRPr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Worked with Justin finalize the graphs on the frontend.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Worked with Matt to implement the loadshape.</a:t>
            </a:r>
            <a:endParaRPr sz="16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The shape of the graph is the same, however the values are just slightly lower, even though the load is being multiplied by values 0.4-1.4.</a:t>
            </a:r>
            <a:endParaRPr sz="12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Worked with Justin to try and design a system to integrate the EVs.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Readme format question: by section, by person?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1" name="Google Shape;15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625" y="3096395"/>
            <a:ext cx="2518575" cy="204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99125" y="2977550"/>
            <a:ext cx="3450726" cy="19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Kaya - Work</a:t>
            </a:r>
            <a:endParaRPr/>
          </a:p>
        </p:txBody>
      </p:sp>
      <p:sp>
        <p:nvSpPr>
          <p:cNvPr id="158" name="Google Shape;158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Helped Matt output EV data to csv. However the categories switch places occasionally? Possibly helics timing issue?</a:t>
            </a:r>
            <a:endParaRPr/>
          </a:p>
        </p:txBody>
      </p:sp>
      <p:pic>
        <p:nvPicPr>
          <p:cNvPr id="159" name="Google Shape;15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6500" y="2195525"/>
            <a:ext cx="3328126" cy="193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Kaya - Next Week</a:t>
            </a:r>
            <a:endParaRPr/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on documentation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 the python config settings file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Continue working on the EV integration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on the presentation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 </a:t>
            </a:r>
            <a:r>
              <a:rPr lang="en"/>
              <a:t>- Work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Helping Kaya with integrating the EVs into the grid, adding a second DSS Docker to do final EV computation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Completed the frontend so it actually works well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Added an archive mode to the Frontend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While it doesn’t have correct data yet, it does work with dummy data.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 - Work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Played around a little more in OpenDSS to see the effects of line tripping and how the grid responds to various lines being tripped.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Started working on the final slide deck, though I think we as a team were confused last week on whether you wanted a mock presentation this week or not.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Helped Zach and Justin get the frontend more up to date and accurate with the direction we are </a:t>
            </a:r>
            <a:r>
              <a:rPr lang="en"/>
              <a:t>going</a:t>
            </a:r>
            <a:r>
              <a:rPr lang="en"/>
              <a:t> with the attacks.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Helped Justin and Zach see if there was a way to speed up the simulation (simulation runs on 1 singular core, trying to up that to at least 4 cores)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 - Work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42800" y="4434125"/>
            <a:ext cx="8520600" cy="53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Line uhs1_69-uhs7_69: first is line disabled, second is line enabled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2725" y="1017727"/>
            <a:ext cx="7240849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 - Work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4113125"/>
            <a:ext cx="8520600" cy="4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Line udt10773-udt2185: after (left) and before (right). ???</a:t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709020" cy="294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 - Work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4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List of lines:</a:t>
            </a:r>
            <a:endParaRPr/>
          </a:p>
        </p:txBody>
      </p:sp>
      <p:sp>
        <p:nvSpPr>
          <p:cNvPr id="88" name="Google Shape;88;p18"/>
          <p:cNvSpPr txBox="1"/>
          <p:nvPr/>
        </p:nvSpPr>
        <p:spPr>
          <a:xfrm>
            <a:off x="292975" y="1623775"/>
            <a:ext cx="2852400" cy="13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High load/severity: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</a:t>
            </a:r>
            <a:r>
              <a:rPr lang="en" sz="1800">
                <a:solidFill>
                  <a:schemeClr val="dk2"/>
                </a:solidFill>
              </a:rPr>
              <a:t>hs1_69-uhs7_69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</a:t>
            </a:r>
            <a:r>
              <a:rPr lang="en" sz="1800">
                <a:solidFill>
                  <a:schemeClr val="dk2"/>
                </a:solidFill>
              </a:rPr>
              <a:t>hs1_69-uts1_69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uhs2_69-uhs3_69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3145375" y="1623775"/>
            <a:ext cx="2852400" cy="13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Medium</a:t>
            </a:r>
            <a:r>
              <a:rPr lang="en" sz="1800">
                <a:solidFill>
                  <a:schemeClr val="dk2"/>
                </a:solidFill>
              </a:rPr>
              <a:t> load/severity: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</a:t>
            </a:r>
            <a:r>
              <a:rPr lang="en" sz="1800">
                <a:solidFill>
                  <a:schemeClr val="dk2"/>
                </a:solidFill>
              </a:rPr>
              <a:t>dt10535-uhs7_69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</a:t>
            </a:r>
            <a:r>
              <a:rPr lang="en" sz="1800">
                <a:solidFill>
                  <a:schemeClr val="dk2"/>
                </a:solidFill>
              </a:rPr>
              <a:t>dt8907-udt8917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uhs2_69-uhs4_69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5998625" y="1623775"/>
            <a:ext cx="2852400" cy="31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Low</a:t>
            </a:r>
            <a:r>
              <a:rPr lang="en" sz="1800">
                <a:solidFill>
                  <a:schemeClr val="dk2"/>
                </a:solidFill>
              </a:rPr>
              <a:t> load/severity: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</a:t>
            </a:r>
            <a:r>
              <a:rPr lang="en" sz="1800">
                <a:solidFill>
                  <a:schemeClr val="dk2"/>
                </a:solidFill>
              </a:rPr>
              <a:t>dt10773-udt2185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</a:t>
            </a:r>
            <a:r>
              <a:rPr lang="en" sz="1800">
                <a:solidFill>
                  <a:schemeClr val="dk2"/>
                </a:solidFill>
              </a:rPr>
              <a:t>dt6134-udt8656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udt4481-udt4487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292975" y="2944700"/>
            <a:ext cx="8558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Lines were selected </a:t>
            </a:r>
            <a:r>
              <a:rPr lang="en" sz="1800">
                <a:solidFill>
                  <a:schemeClr val="dk2"/>
                </a:solidFill>
              </a:rPr>
              <a:t>randomly</a:t>
            </a:r>
            <a:r>
              <a:rPr lang="en" sz="1800">
                <a:solidFill>
                  <a:schemeClr val="dk2"/>
                </a:solidFill>
              </a:rPr>
              <a:t> by how “thick” the lines were on a high, medium, low scale (so high, medium, and low loads). 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311700" y="3683600"/>
            <a:ext cx="85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Future work: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- Work on </a:t>
            </a:r>
            <a:r>
              <a:rPr lang="en" sz="1800">
                <a:solidFill>
                  <a:schemeClr val="dk2"/>
                </a:solidFill>
              </a:rPr>
              <a:t>final</a:t>
            </a:r>
            <a:r>
              <a:rPr lang="en" sz="1800">
                <a:solidFill>
                  <a:schemeClr val="dk2"/>
                </a:solidFill>
              </a:rPr>
              <a:t> presentation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- Help get the number of cores for the simulation up (to reduce time)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- Get the line tripping attacks integrated into the working simulation.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Zach - Work 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Added author and description tags to scripts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Added onto Tyler’s descriptions with real world examples of the attacks we are simulating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Created a download page to download all of the files from the ran simulation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Minor tweaks to most of the homepage w/ Justin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Zach - This Week 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Adding dynamic images to webpage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Finish download backend for download page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Prep for presentation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Tommy - Work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Completed Transmission Grid Model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research on DSS load Shape for EV implementation</a:t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175" y="1862427"/>
            <a:ext cx="7415649" cy="291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